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6982E-37F4-40F7-96E5-A34EF7A68614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AABC5F-4DDA-4088-B0B4-7F0C6F098D57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605B0-FB1F-47C8-812F-EF9EA84C3484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C32A-303C-4977-878B-E89BA465F6C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605B0-FB1F-47C8-812F-EF9EA84C3484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C32A-303C-4977-878B-E89BA465F6C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605B0-FB1F-47C8-812F-EF9EA84C3484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C32A-303C-4977-878B-E89BA465F6C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605B0-FB1F-47C8-812F-EF9EA84C3484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C32A-303C-4977-878B-E89BA465F6C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605B0-FB1F-47C8-812F-EF9EA84C3484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C32A-303C-4977-878B-E89BA465F6C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605B0-FB1F-47C8-812F-EF9EA84C3484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C32A-303C-4977-878B-E89BA465F6C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605B0-FB1F-47C8-812F-EF9EA84C3484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C32A-303C-4977-878B-E89BA465F6C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605B0-FB1F-47C8-812F-EF9EA84C3484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C32A-303C-4977-878B-E89BA465F6C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605B0-FB1F-47C8-812F-EF9EA84C3484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C32A-303C-4977-878B-E89BA465F6C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605B0-FB1F-47C8-812F-EF9EA84C3484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C32A-303C-4977-878B-E89BA465F6C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605B0-FB1F-47C8-812F-EF9EA84C3484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C32A-303C-4977-878B-E89BA465F6C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605B0-FB1F-47C8-812F-EF9EA84C3484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EC32A-303C-4977-878B-E89BA465F6C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56gflor.wikispaces.com/Gramma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Descriptions Stage 3 </a:t>
            </a:r>
            <a:br>
              <a:rPr lang="en-AU" dirty="0" smtClean="0"/>
            </a:br>
            <a:r>
              <a:rPr lang="en-AU" dirty="0" smtClean="0"/>
              <a:t>Figurative Language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By Anna Gray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Play figurative language Rap Song</a:t>
            </a:r>
          </a:p>
          <a:p>
            <a:r>
              <a:rPr lang="en-AU" dirty="0" smtClean="0"/>
              <a:t>On wiki grammar page </a:t>
            </a:r>
          </a:p>
          <a:p>
            <a:r>
              <a:rPr lang="en-AU" dirty="0" smtClean="0">
                <a:hlinkClick r:id="rId2"/>
              </a:rPr>
              <a:t>http://56gflor.wikispaces.com/Grammar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Play power point- Figurative Language- Figuring it out. On Wiki (grammar)or on </a:t>
            </a:r>
            <a:r>
              <a:rPr lang="en-AU" dirty="0" err="1" smtClean="0"/>
              <a:t>usb</a:t>
            </a:r>
            <a:endParaRPr lang="en-AU" dirty="0" smtClean="0"/>
          </a:p>
          <a:p>
            <a:r>
              <a:rPr lang="en-AU" dirty="0" smtClean="0"/>
              <a:t>Students write slides 2,3,4,5,6,7,8 in books</a:t>
            </a:r>
          </a:p>
          <a:p>
            <a:r>
              <a:rPr lang="en-AU" dirty="0" smtClean="0"/>
              <a:t>Do activity</a:t>
            </a:r>
          </a:p>
          <a:p>
            <a:r>
              <a:rPr lang="en-AU" dirty="0" smtClean="0"/>
              <a:t>Copy flow chart into book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Write own examples</a:t>
            </a:r>
          </a:p>
          <a:p>
            <a:endParaRPr lang="en-A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986" y="620688"/>
            <a:ext cx="492342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49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Descriptions Stage 3  Figurative Language</vt:lpstr>
      <vt:lpstr>Slide 2</vt:lpstr>
      <vt:lpstr>Slide 3</vt:lpstr>
      <vt:lpstr>Slide 4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Descriptions Stage 3  Figurative Language</dc:title>
  <dc:creator>Anna</dc:creator>
  <cp:lastModifiedBy>Anna</cp:lastModifiedBy>
  <cp:revision>1</cp:revision>
  <dcterms:created xsi:type="dcterms:W3CDTF">2012-07-15T06:32:19Z</dcterms:created>
  <dcterms:modified xsi:type="dcterms:W3CDTF">2012-07-15T06:41:18Z</dcterms:modified>
</cp:coreProperties>
</file>